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5" r:id="rId4"/>
    <p:sldId id="277" r:id="rId5"/>
    <p:sldId id="266" r:id="rId6"/>
    <p:sldId id="278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6405"/>
  </p:normalViewPr>
  <p:slideViewPr>
    <p:cSldViewPr snapToGrid="0" snapToObjects="1">
      <p:cViewPr varScale="1">
        <p:scale>
          <a:sx n="86" d="100"/>
          <a:sy n="86" d="100"/>
        </p:scale>
        <p:origin x="5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5ED61-AB70-284C-9CE5-FA9C9B725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01" y="1736494"/>
            <a:ext cx="9037468" cy="3385011"/>
          </a:xfrm>
        </p:spPr>
        <p:txBody>
          <a:bodyPr/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人工智能导论实验项目</a:t>
            </a:r>
            <a:b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OCR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as Human Eye</a:t>
            </a:r>
            <a:b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kumimoji="1" lang="en-US" altLang="zh-CN" sz="4000" dirty="0">
                <a:latin typeface="Kaiti SC" panose="02010600040101010101" pitchFamily="2" charset="-122"/>
                <a:ea typeface="Kaiti SC" panose="02010600040101010101" pitchFamily="2" charset="-122"/>
              </a:rPr>
              <a:t>——</a:t>
            </a:r>
            <a:r>
              <a:rPr kumimoji="1" lang="zh-CN" altLang="en-US" sz="4000" dirty="0">
                <a:latin typeface="Kaiti SC" panose="02010600040101010101" pitchFamily="2" charset="-122"/>
                <a:ea typeface="Kaiti SC" panose="02010600040101010101" pitchFamily="2" charset="-122"/>
              </a:rPr>
              <a:t>（基于中国古代史的知识问答系统）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C6CCE4-7B28-CE47-9ADA-E4D333668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5761101"/>
            <a:ext cx="7766936" cy="109689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黄钊恒 </a:t>
            </a:r>
            <a:r>
              <a:rPr kumimoji="1" lang="en-US" altLang="zh-CN" dirty="0"/>
              <a:t>2018202064</a:t>
            </a:r>
          </a:p>
          <a:p>
            <a:r>
              <a:rPr kumimoji="1" lang="zh-CN" altLang="en-US" dirty="0"/>
              <a:t>郝文轩 </a:t>
            </a:r>
            <a:r>
              <a:rPr kumimoji="1" lang="en-US" altLang="zh-CN" dirty="0"/>
              <a:t>2018200077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96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FAC30-5811-4AAE-ADA6-B4566BFC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项目概述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91384E-67B4-4A3E-BAEF-8144EC02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9784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在本次项目中，我们搭建了文本识别（</a:t>
            </a:r>
            <a:r>
              <a:rPr lang="en-US" altLang="zh-CN" dirty="0"/>
              <a:t>OCR</a:t>
            </a:r>
            <a:r>
              <a:rPr lang="zh-CN" altLang="en-US" dirty="0"/>
              <a:t>）模型，研究了语音识别（</a:t>
            </a:r>
            <a:r>
              <a:rPr lang="en-US" altLang="zh-CN" dirty="0"/>
              <a:t>ASR</a:t>
            </a:r>
            <a:r>
              <a:rPr lang="zh-CN" altLang="en-US" dirty="0"/>
              <a:t>）模型，并构建了自己的知识图谱，以从上述生成的文本中进行学习，通过聊天机器人的形式，在</a:t>
            </a:r>
            <a:r>
              <a:rPr lang="en-US" altLang="zh-CN" dirty="0"/>
              <a:t>GUI</a:t>
            </a:r>
            <a:r>
              <a:rPr lang="zh-CN" altLang="en-US" dirty="0"/>
              <a:t>界面中实现与用户的智能交流。用户的输入包含中国古代史线索的图片（需要将其放在指定路径的文件夹下），在</a:t>
            </a:r>
            <a:r>
              <a:rPr lang="en-US" altLang="zh-CN" dirty="0"/>
              <a:t>OCR</a:t>
            </a:r>
            <a:r>
              <a:rPr lang="zh-CN" altLang="en-US" dirty="0"/>
              <a:t>人眼模型识别后输入知识图谱并分析。在此期间，根据已构建的知识图谱，针对用户输入的每个问题，该模型均能够返回对应的准确答案。 </a:t>
            </a:r>
            <a:endParaRPr lang="en-US" altLang="zh-CN" dirty="0"/>
          </a:p>
          <a:p>
            <a:pPr algn="l"/>
            <a:r>
              <a:rPr lang="zh-CN" altLang="en-US" dirty="0"/>
              <a:t>值得一提的是，我们录制了使用该自行设计的软件的全过程，并上传至视频网站</a:t>
            </a:r>
            <a:r>
              <a:rPr lang="en-US" altLang="zh-CN" dirty="0"/>
              <a:t>Bilibili</a:t>
            </a:r>
            <a:r>
              <a:rPr lang="zh-CN" altLang="en-US" dirty="0"/>
              <a:t>，以展示项目成果。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520CF02-25F0-4D94-BE62-95341A689F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6B9BF07-5FFF-432C-8D20-BDD8BA26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759200"/>
            <a:ext cx="4600606" cy="25878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5D0899-D39D-4FB1-96F2-36034713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9199"/>
            <a:ext cx="4600800" cy="29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9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55D97-9AB3-4844-92E3-B7589EC4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6815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生成过程</a:t>
            </a:r>
            <a:r>
              <a:rPr lang="en-US" altLang="zh-CN" dirty="0"/>
              <a:t>——</a:t>
            </a:r>
            <a:r>
              <a:rPr lang="zh-CN" altLang="en-US" dirty="0"/>
              <a:t>网络结构的可视化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2C3529-C764-41CC-AA48-23A4408F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76162"/>
            <a:ext cx="4474346" cy="34116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55517C-2AC6-43B1-AC7D-A6198C36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47" y="1276163"/>
            <a:ext cx="5872007" cy="4156972"/>
          </a:xfrm>
          <a:prstGeom prst="rect">
            <a:avLst/>
          </a:prstGeom>
        </p:spPr>
      </p:pic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15F61DD9-C2D3-4B89-A812-D8084E68A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70" y="5724888"/>
            <a:ext cx="8383643" cy="1115357"/>
          </a:xfrm>
        </p:spPr>
        <p:txBody>
          <a:bodyPr/>
          <a:lstStyle/>
          <a:p>
            <a:r>
              <a:rPr lang="zh-CN" altLang="en-US" dirty="0"/>
              <a:t>在协助构建网络的同时，利用了</a:t>
            </a:r>
            <a:r>
              <a:rPr lang="en-US" altLang="zh-CN" dirty="0"/>
              <a:t>hiddenlayer</a:t>
            </a:r>
            <a:r>
              <a:rPr lang="zh-CN" altLang="en-US" dirty="0"/>
              <a:t>、</a:t>
            </a:r>
            <a:r>
              <a:rPr lang="en-US" altLang="zh-CN" dirty="0"/>
              <a:t>tensorboardx</a:t>
            </a:r>
            <a:r>
              <a:rPr lang="zh-CN" altLang="en-US" dirty="0"/>
              <a:t>、</a:t>
            </a:r>
            <a:r>
              <a:rPr lang="en-US" altLang="zh-CN" dirty="0"/>
              <a:t>pytorch2keras + plot_model</a:t>
            </a:r>
            <a:r>
              <a:rPr lang="zh-CN" altLang="en-US" dirty="0"/>
              <a:t>等方式，结合符合输入格式要求的虚拟图像，将</a:t>
            </a:r>
            <a:r>
              <a:rPr lang="en-US" altLang="zh-CN" dirty="0"/>
              <a:t>VGG16</a:t>
            </a:r>
            <a:r>
              <a:rPr lang="zh-CN" altLang="en-US" dirty="0"/>
              <a:t>、</a:t>
            </a:r>
            <a:r>
              <a:rPr lang="en-US" altLang="zh-CN" dirty="0"/>
              <a:t>BiLSTM</a:t>
            </a:r>
            <a:r>
              <a:rPr lang="zh-CN" altLang="en-US" dirty="0"/>
              <a:t>、</a:t>
            </a:r>
            <a:r>
              <a:rPr lang="en-US" altLang="zh-CN" dirty="0"/>
              <a:t>CRNN</a:t>
            </a:r>
            <a:r>
              <a:rPr lang="zh-CN" altLang="en-US" dirty="0"/>
              <a:t>等网络结构可视化。</a:t>
            </a:r>
          </a:p>
        </p:txBody>
      </p:sp>
    </p:spTree>
    <p:extLst>
      <p:ext uri="{BB962C8B-B14F-4D97-AF65-F5344CB8AC3E}">
        <p14:creationId xmlns:p14="http://schemas.microsoft.com/office/powerpoint/2010/main" val="23108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55D97-9AB3-4844-92E3-B7589EC4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6815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生成过程</a:t>
            </a:r>
            <a:r>
              <a:rPr lang="en-US" altLang="zh-CN" dirty="0"/>
              <a:t>——</a:t>
            </a:r>
            <a:r>
              <a:rPr lang="zh-CN" altLang="en-US" dirty="0"/>
              <a:t>网络结构的可视化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FF041-3161-48A2-A6B7-798858C93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VGG16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BiLSTM                                             CRNN</a:t>
            </a:r>
            <a:r>
              <a:rPr lang="zh-CN" altLang="en-US" sz="2400" dirty="0"/>
              <a:t>（</a:t>
            </a:r>
            <a:r>
              <a:rPr lang="en-US" altLang="zh-CN" sz="2400" dirty="0"/>
              <a:t>BiLSTM+VGG16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2FC097-88A6-4B33-B5A4-F15B8683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5408"/>
            <a:ext cx="12192000" cy="8410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743086-349C-4770-86A0-FD9A1021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5416"/>
            <a:ext cx="5438274" cy="2981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83E266-5E31-4D88-A456-599A6A4D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299" y="3785147"/>
            <a:ext cx="6800701" cy="238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8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3E347-51A7-4B7E-8D16-6E10827A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4583"/>
          </a:xfrm>
        </p:spPr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探索流程</a:t>
            </a:r>
            <a:r>
              <a:rPr lang="en-US" altLang="zh-CN" dirty="0"/>
              <a:t>——</a:t>
            </a:r>
            <a:r>
              <a:rPr lang="zh-CN" altLang="en-US" dirty="0"/>
              <a:t>知识图谱第三方库的更新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84EE13-A835-415A-BC84-B4B81382C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8596668" cy="46571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经过运行程序对语料构建知识图谱，发现：</a:t>
            </a:r>
            <a:endParaRPr lang="en-US" altLang="zh-CN" sz="2400" dirty="0"/>
          </a:p>
          <a:p>
            <a:r>
              <a:rPr lang="en-US" altLang="zh-CN" sz="2400" dirty="0"/>
              <a:t>SmoothNLP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而对空间利用率更高的图谱应当是：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自行构建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0C3CEC-AD5E-4264-A71C-3F26CF10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27" y="1819920"/>
            <a:ext cx="2592283" cy="194421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8505F2-5405-456A-A200-38C843A78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19919"/>
            <a:ext cx="5365457" cy="465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90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3E347-51A7-4B7E-8D16-6E10827A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4583"/>
          </a:xfrm>
        </p:spPr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探索流程</a:t>
            </a:r>
            <a:r>
              <a:rPr lang="en-US" altLang="zh-CN" dirty="0"/>
              <a:t>——CTPN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84EE13-A835-415A-BC84-B4B81382C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8596668" cy="46571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与此同时，在本次项目中，针对</a:t>
            </a:r>
            <a:r>
              <a:rPr lang="en-US" altLang="zh-CN" sz="2400" dirty="0"/>
              <a:t>CTPN</a:t>
            </a:r>
            <a:r>
              <a:rPr lang="zh-CN" altLang="en-US" sz="2400" dirty="0"/>
              <a:t>的机理和网络结构进行了探究，但由于理论知识和论文数量的限制，仅初步构建了</a:t>
            </a:r>
            <a:r>
              <a:rPr lang="en-US" altLang="zh-CN" sz="2400" dirty="0"/>
              <a:t>CTPN</a:t>
            </a:r>
            <a:r>
              <a:rPr lang="zh-CN" altLang="en-US" sz="2400" dirty="0"/>
              <a:t>网络（</a:t>
            </a:r>
            <a:r>
              <a:rPr lang="en-US" altLang="zh-CN" sz="2400" dirty="0"/>
              <a:t>CTPN = VGG16 + Im2Col</a:t>
            </a:r>
            <a:r>
              <a:rPr lang="zh-CN" altLang="en-US" sz="2400" dirty="0"/>
              <a:t>（</a:t>
            </a:r>
            <a:r>
              <a:rPr lang="en-US" altLang="zh-CN" sz="2400" dirty="0"/>
              <a:t>caffe</a:t>
            </a:r>
            <a:r>
              <a:rPr lang="zh-CN" altLang="en-US" sz="2400" dirty="0"/>
              <a:t>） </a:t>
            </a:r>
            <a:r>
              <a:rPr lang="en-US" altLang="zh-CN" sz="2400" dirty="0"/>
              <a:t>+ BiLSTM + FC + RPN</a:t>
            </a:r>
            <a:r>
              <a:rPr lang="zh-CN" altLang="en-US" sz="2400" dirty="0"/>
              <a:t>），并利用</a:t>
            </a:r>
            <a:r>
              <a:rPr lang="en-US" altLang="zh-CN" sz="2400" dirty="0"/>
              <a:t>TensorboardX</a:t>
            </a:r>
            <a:r>
              <a:rPr lang="zh-CN" altLang="en-US" sz="2400" dirty="0"/>
              <a:t>以及</a:t>
            </a:r>
            <a:r>
              <a:rPr lang="en-US" altLang="zh-CN" sz="2400" dirty="0"/>
              <a:t>hiddenlayer</a:t>
            </a:r>
            <a:r>
              <a:rPr lang="zh-CN" altLang="en-US" sz="2400" dirty="0"/>
              <a:t>进行了可视化呈现：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8871C6-87B6-4CAC-88AE-088163DA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1"/>
            <a:ext cx="4610573" cy="342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3788A7-B055-4C3E-BE88-95706DD0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429" y="3429001"/>
            <a:ext cx="2053701" cy="34291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639D65-50C4-470D-B661-353F14F5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573" y="3429001"/>
            <a:ext cx="2961019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7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0F324-9CB8-9C47-AE76-84C35C37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1418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其它工作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421FFC4-7D43-4395-B089-740E4DB7C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kumimoji="1" lang="zh-CN" altLang="en-US" dirty="0"/>
              <a:t>理论研读及展示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制作（</a:t>
            </a:r>
            <a:r>
              <a:rPr kumimoji="1" lang="en-US" altLang="zh-CN" dirty="0"/>
              <a:t>OCR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ASR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Knowledge Graph</a:t>
            </a:r>
            <a:r>
              <a:rPr kumimoji="1" lang="zh-CN" altLang="en-US" dirty="0"/>
              <a:t>、</a:t>
            </a:r>
            <a:r>
              <a:rPr kumimoji="1" lang="en-US" altLang="zh-CN" dirty="0"/>
              <a:t>……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数据支持</a:t>
            </a:r>
            <a:endParaRPr kumimoji="1" lang="en-US" altLang="zh-CN" dirty="0"/>
          </a:p>
          <a:p>
            <a:r>
              <a:rPr kumimoji="1" lang="zh-CN" altLang="en-US" dirty="0"/>
              <a:t>项目报告补充及完善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541429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639</TotalTime>
  <Words>374</Words>
  <Application>Microsoft Office PowerPoint</Application>
  <PresentationFormat>宽屏</PresentationFormat>
  <Paragraphs>28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Kaiti SC</vt:lpstr>
      <vt:lpstr>Arial</vt:lpstr>
      <vt:lpstr>Trebuchet MS</vt:lpstr>
      <vt:lpstr>Wingdings 3</vt:lpstr>
      <vt:lpstr>平面</vt:lpstr>
      <vt:lpstr>人工智能导论实验项目 OCR as Human Eye ——（基于中国古代史的知识问答系统）</vt:lpstr>
      <vt:lpstr>0.项目概述</vt:lpstr>
      <vt:lpstr>1.生成过程——网络结构的可视化</vt:lpstr>
      <vt:lpstr>1.生成过程——网络结构的可视化</vt:lpstr>
      <vt:lpstr>2. 探索流程——知识图谱第三方库的更新</vt:lpstr>
      <vt:lpstr>2. 探索流程——CTPN</vt:lpstr>
      <vt:lpstr>3. 其它工作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多媒体技术大作业—— 情侣头像识别与生成</dc:title>
  <dc:creator>1335276371@qq.com</dc:creator>
  <cp:lastModifiedBy>HAO WENXUAN</cp:lastModifiedBy>
  <cp:revision>290</cp:revision>
  <dcterms:created xsi:type="dcterms:W3CDTF">2020-06-27T15:45:03Z</dcterms:created>
  <dcterms:modified xsi:type="dcterms:W3CDTF">2020-12-17T23:54:25Z</dcterms:modified>
</cp:coreProperties>
</file>